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66" autoAdjust="0"/>
    <p:restoredTop sz="94660"/>
  </p:normalViewPr>
  <p:slideViewPr>
    <p:cSldViewPr snapToGrid="0">
      <p:cViewPr varScale="1">
        <p:scale>
          <a:sx n="69" d="100"/>
          <a:sy n="69" d="100"/>
        </p:scale>
        <p:origin x="2912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id="{5D0BE81B-2DA7-46B2-A981-1DC43E26019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it-IT"/>
              <a:t>TITOTLO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0E5BD8A0-1A82-4C1F-91C7-5D65E3B7A78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F608B4-460D-43C4-A681-2FD7DF669369}" type="datetimeFigureOut">
              <a:rPr lang="it-IT" smtClean="0"/>
              <a:t>04/02/26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29DFADBC-377E-4424-9A3B-9B3ACE8AC31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45BC6AF3-7174-4A93-B152-08900C98C6B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69CCA6-0BCB-435F-9394-A79C70C0949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29869881"/>
      </p:ext>
    </p:extLst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it-IT"/>
              <a:t>TITOTLO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B23273-623C-4DCA-8855-D7C2FA1F9303}" type="datetimeFigureOut">
              <a:rPr lang="it-IT" smtClean="0"/>
              <a:t>04/02/26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B93ADF-9A42-4C79-9B19-1E312EFFABF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76921165"/>
      </p:ext>
    </p:extLst>
  </p:cSld>
  <p:clrMap bg1="lt1" tx1="dk1" bg2="lt2" tx2="dk2" accent1="accent1" accent2="accent2" accent3="accent3" accent4="accent4" accent5="accent5" accent6="accent6" hlink="hlink" folHlink="folHlink"/>
  <p:hf sldNum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29D17-462B-4EA4-9E74-0CE04F5AF5FE}" type="datetime1">
              <a:rPr lang="it-IT" smtClean="0"/>
              <a:t>04/02/26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Kickoff meeting CHANGES | Roma 23 e 24 gennaio 2003 | Sapienza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92B47-D30E-4554-B96C-F3A35972528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821486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4BB63-D58B-4D5A-A902-4100737E6969}" type="datetime1">
              <a:rPr lang="it-IT" smtClean="0"/>
              <a:t>04/02/26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Kickoff meeting CHANGES | Roma 23 e 24 gennaio 2003 | Sapienza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92B47-D30E-4554-B96C-F3A35972528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85108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B0C2D-C50E-4C15-A0B3-022C4C8537D7}" type="datetime1">
              <a:rPr lang="it-IT" smtClean="0"/>
              <a:t>04/02/26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Kickoff meeting CHANGES | Roma 23 e 24 gennaio 2003 | Sapienza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92B47-D30E-4554-B96C-F3A35972528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31011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45C6-F960-47CC-8A0A-7A4A077B2B44}" type="datetime1">
              <a:rPr lang="it-IT" smtClean="0"/>
              <a:t>04/02/26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Kickoff meeting CHANGES | Roma 23 e 24 gennaio 2003 | Sapienza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92B47-D30E-4554-B96C-F3A35972528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75263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34437-D6EA-47E9-A38B-267653EF2003}" type="datetime1">
              <a:rPr lang="it-IT" smtClean="0"/>
              <a:t>04/02/26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Kickoff meeting CHANGES | Roma 23 e 24 gennaio 2003 | Sapienza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92B47-D30E-4554-B96C-F3A35972528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031239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C3D48-6636-43EC-BF41-EC44B49763DE}" type="datetime1">
              <a:rPr lang="it-IT" smtClean="0"/>
              <a:t>04/02/26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Kickoff meeting CHANGES | Roma 23 e 24 gennaio 2003 | Sapienza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92B47-D30E-4554-B96C-F3A35972528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17017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9FB32-2AF1-4275-92F3-03FFD5B534E3}" type="datetime1">
              <a:rPr lang="it-IT" smtClean="0"/>
              <a:t>04/02/26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Kickoff meeting CHANGES | Roma 23 e 24 gennaio 2003 | Sapienza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92B47-D30E-4554-B96C-F3A35972528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76376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4AE04-D02B-4650-A81B-C2F22991C584}" type="datetime1">
              <a:rPr lang="it-IT" smtClean="0"/>
              <a:t>04/02/26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Kickoff meeting CHANGES | Roma 23 e 24 gennaio 2003 | Sapienza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92B47-D30E-4554-B96C-F3A35972528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36327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F1653-FB5E-4A6D-AF83-5C340EE729CE}" type="datetime1">
              <a:rPr lang="it-IT" smtClean="0"/>
              <a:t>04/02/26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Kickoff meeting CHANGES | Roma 23 e 24 gennaio 2003 | Sapienza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92B47-D30E-4554-B96C-F3A35972528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8714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54685-4C24-40BE-AE10-96C70E8725FB}" type="datetime1">
              <a:rPr lang="it-IT" smtClean="0"/>
              <a:t>04/02/26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Kickoff meeting CHANGES | Roma 23 e 24 gennaio 2003 | Sapienza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92B47-D30E-4554-B96C-F3A35972528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31833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05CC0-F2BD-41D3-944F-118C98D944F8}" type="datetime1">
              <a:rPr lang="it-IT" smtClean="0"/>
              <a:t>04/02/26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Kickoff meeting CHANGES | Roma 23 e 24 gennaio 2003 | Sapienza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92B47-D30E-4554-B96C-F3A35972528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69199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5E8D3-F7AA-467A-9D76-3ECC14D3C4C4}" type="datetime1">
              <a:rPr lang="it-IT" smtClean="0"/>
              <a:t>04/02/26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/>
              <a:t>Kickoff meeting CHANGES | Roma 23 e 24 gennaio 2003 | Sapienza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292B47-D30E-4554-B96C-F3A35972528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11271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>
            <a:extLst>
              <a:ext uri="{FF2B5EF4-FFF2-40B4-BE49-F238E27FC236}">
                <a16:creationId xmlns:a16="http://schemas.microsoft.com/office/drawing/2014/main" id="{44CAF6CA-583D-4DDC-ABA3-2424C2B30C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6976" y="1211877"/>
            <a:ext cx="6425724" cy="1532009"/>
          </a:xfrm>
        </p:spPr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6" name="Sottotitolo 5">
            <a:extLst>
              <a:ext uri="{FF2B5EF4-FFF2-40B4-BE49-F238E27FC236}">
                <a16:creationId xmlns:a16="http://schemas.microsoft.com/office/drawing/2014/main" id="{D4C1D3A0-5F88-4365-B6FA-FA72D24FFD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25353" y="2924549"/>
            <a:ext cx="5669756" cy="569241"/>
          </a:xfrm>
        </p:spPr>
        <p:txBody>
          <a:bodyPr/>
          <a:lstStyle/>
          <a:p>
            <a:endParaRPr lang="it-IT" dirty="0"/>
          </a:p>
        </p:txBody>
      </p:sp>
      <p:pic>
        <p:nvPicPr>
          <p:cNvPr id="3" name="Immagine 2" descr="Immagine che contiene schermata, Elementi grafici, grafica, Carattere&#10;&#10;Il contenuto generato dall'IA potrebbe non essere corretto.">
            <a:extLst>
              <a:ext uri="{FF2B5EF4-FFF2-40B4-BE49-F238E27FC236}">
                <a16:creationId xmlns:a16="http://schemas.microsoft.com/office/drawing/2014/main" id="{D2C0B6C7-52BD-4ED1-72BE-5BB1FDCA69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8661"/>
            <a:ext cx="7559675" cy="1021260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FF522101-1068-F25F-EF65-F0DF3DD2F8A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152"/>
          <a:stretch>
            <a:fillRect/>
          </a:stretch>
        </p:blipFill>
        <p:spPr>
          <a:xfrm>
            <a:off x="-1" y="10136553"/>
            <a:ext cx="7559675" cy="5692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667712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88</TotalTime>
  <Words>0</Words>
  <Application>Microsoft Macintosh PowerPoint</Application>
  <PresentationFormat>Personalizzato</PresentationFormat>
  <Paragraphs>0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di Office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Camilla Arcangioli</dc:creator>
  <cp:lastModifiedBy>VP</cp:lastModifiedBy>
  <cp:revision>15</cp:revision>
  <dcterms:created xsi:type="dcterms:W3CDTF">2023-01-09T09:15:54Z</dcterms:created>
  <dcterms:modified xsi:type="dcterms:W3CDTF">2026-02-04T12:45:22Z</dcterms:modified>
</cp:coreProperties>
</file>