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4"/>
  </p:notesMasterIdLst>
  <p:sldIdLst>
    <p:sldId id="256" r:id="rId3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Grid="0">
      <p:cViewPr>
        <p:scale>
          <a:sx n="120" d="100"/>
          <a:sy n="120" d="100"/>
        </p:scale>
        <p:origin x="-1281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660FB-EDBF-4B0B-837D-AD0B6FB6885B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49500" y="1143000"/>
            <a:ext cx="2159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B9086-F337-4487-B47E-788C5E59CF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66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B9086-F337-4487-B47E-788C5E59CF1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115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891626"/>
            <a:ext cx="21419979" cy="1253324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8908198"/>
            <a:ext cx="18899981" cy="8691601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979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5183304"/>
            <a:ext cx="12757487" cy="25583147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24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42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916653"/>
            <a:ext cx="5433745" cy="3050811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916653"/>
            <a:ext cx="15986234" cy="3050811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2229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92675E-F388-819B-DAB4-4B37F1AF6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0" y="5891213"/>
            <a:ext cx="18900775" cy="1253331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AA9691F-E533-5D3C-5E19-56F0C49A01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600" y="18908713"/>
            <a:ext cx="18900775" cy="86915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D8D7090-D556-985E-F504-ED47A9802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AF2C13D-E651-95A9-436D-8D9E217AF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0D7DA8-76B4-BC79-2257-47B9A5FEB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2408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F3A6BC-8AF8-50DD-4A9E-E34485793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9713830-8F60-B3A7-2F14-80FD59FD1A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7E6E0B-2FC8-D14F-DC6E-B31B1F842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D495979-CDF0-B369-C8D8-10229B903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777EAD3-4480-B1BA-6298-6031FE809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5848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FEE8E6-4290-BE17-A327-2CA3DBDAA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263" y="8975725"/>
            <a:ext cx="21734462" cy="149748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942F2D8-65D2-37FD-1FD2-977EB0662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263" y="24091900"/>
            <a:ext cx="21734462" cy="7874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59157D-105A-FC76-D551-0E620F1D5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3E8EAE-5C7C-EC49-DBA3-9BBB1054D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CC162C8-8B4A-7C15-5B8D-02862AE11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5861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D901E2-29E4-5873-954E-54971840E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C7C387-5CEC-DBF7-D050-431D70562E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1963" y="9583738"/>
            <a:ext cx="10791825" cy="228409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056B207-3C49-6A03-4E4C-E8B6D55F27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76188" y="9583738"/>
            <a:ext cx="10791825" cy="2284095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AB77981-462F-3F50-DE41-9B7C3C8DC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A21ECE6-5640-2DC8-5DC1-77C1D258E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7ABD8A3-AB5A-48A6-0242-78E4BA233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6685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93F2134-0752-D446-53A0-853D77537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138" y="1916113"/>
            <a:ext cx="21736050" cy="69596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C4C3A0-9D12-2613-8BD7-9A59E6050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138" y="8824913"/>
            <a:ext cx="10661650" cy="4324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2D72D1B-A42D-A2C6-E391-AC532BDE75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138" y="13149263"/>
            <a:ext cx="10661650" cy="193421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C9E690F-8F91-FA64-8123-CB2D062094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7150" y="8824913"/>
            <a:ext cx="10714038" cy="4324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1D4115E-DBC7-0790-F770-F5B82F1A49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7150" y="13149263"/>
            <a:ext cx="10714038" cy="193421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A6B18BA-81E5-35FA-78AC-50F6939AF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EB8AA75F-9B3A-8064-BB9F-950B9B855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398529D-9812-851A-77E1-6CD50329A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2480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8B67B28-03A2-E73E-12F7-AAF612578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8D74627-43F6-FC84-77A9-50CCD5D5E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5AB0266-6E87-DDB3-EB70-9A8DC0605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58185B2-F6EA-DF84-39CD-A70756AC7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51324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A9F5A92B-52FD-53AE-E091-E421F0A5C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3639811-0A34-9FF6-C274-50A8D4E89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890FD97-F2BD-AC4E-0E23-494CABEA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373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F5480D-63A6-B974-E49E-CFB1E286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6FB31FD-B8E3-7E2E-A560-45CA650C4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E5105A8-97EF-7DEC-854D-1EA0E117A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4ADF5F7-2906-7BC1-14BF-21B818801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28452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93B811-B915-4695-6191-8EDE68921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138" y="2400300"/>
            <a:ext cx="8128000" cy="839946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67BEB4A-A08E-BFAA-450E-1F8AF0001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4038" y="5183188"/>
            <a:ext cx="12757150" cy="255825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F9591FD-CCB2-325C-AD36-092C212E0B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138" y="10799763"/>
            <a:ext cx="8128000" cy="200088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0DACC89-68C1-0FD7-99B8-A57CCBCC8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A98AEE0-680F-744A-03D0-8A8CECD9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996A8C6-8EE6-ED9C-2F0E-BB9BCB8C9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1251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0014E0-9FBA-7E85-1D2C-5FA4E3AA7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138" y="2400300"/>
            <a:ext cx="8128000" cy="839946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FE185CC0-2C90-1A03-C799-FFBB039F09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4038" y="5183188"/>
            <a:ext cx="12757150" cy="255825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64B63C8-D19A-5203-56E7-A487ACF3F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138" y="10799763"/>
            <a:ext cx="8128000" cy="200088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B44AD3B-4501-CB05-6636-83DFE8492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168C9BD-F0D3-C2E7-78DD-EC624E99A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48ED0AB-EE24-4D2F-C5E5-9D06EEA40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5524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9815B3-423A-757E-791E-3B46E9218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8CAD974-861F-90EC-FE4B-201EE1DACF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1E82FCB-64B9-8449-B21A-FCA3077F6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0AD334C-74E6-AF75-0CF7-F72BAB40F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F73760B-22E0-DBAD-7123-7A5C1EF0D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3409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09F9E64-FE63-649C-97C8-CEAD034536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4000" y="1916113"/>
            <a:ext cx="5434013" cy="3050857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255242-792F-E823-6D07-7F2DB2FC00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1963" y="1916113"/>
            <a:ext cx="16149637" cy="3050857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22AB8E0-44F9-90D2-8437-0A5768FA0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DC44D5E-EB1F-4DD2-39E7-BA6471BB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34635E9-1BCD-4A5D-0206-00CD24B89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653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020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974945"/>
            <a:ext cx="21734978" cy="14974888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4091502"/>
            <a:ext cx="21734978" cy="7874940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635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5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916661"/>
            <a:ext cx="21734978" cy="695828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8824938"/>
            <a:ext cx="10660769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3149904"/>
            <a:ext cx="10660769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8824938"/>
            <a:ext cx="10713272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3149904"/>
            <a:ext cx="10713272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2481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251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00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5183304"/>
            <a:ext cx="12757487" cy="25583147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6221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916661"/>
            <a:ext cx="21734978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9583264"/>
            <a:ext cx="21734978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51F1D-8D8E-4E78-93CF-2EBD5D12FECF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3366432"/>
            <a:ext cx="8504992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402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3187D84-875C-33F8-D562-90171377E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963" y="1916113"/>
            <a:ext cx="21736050" cy="695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41770E2-BAC5-2BC0-2999-FD3FC07E9D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1963" y="9583738"/>
            <a:ext cx="21736050" cy="22840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82B552E-4177-337C-E2C3-75D58EF4C4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1963" y="33366075"/>
            <a:ext cx="5670550" cy="191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7A38F8-EE0F-4FA0-A2EA-7F17CAB07F73}" type="datetimeFigureOut">
              <a:rPr lang="it-IT" smtClean="0"/>
              <a:t>05/03/2025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9D98869-88C1-BDDB-4236-125F5C00E9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7075" y="33366075"/>
            <a:ext cx="8505825" cy="191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CDCE917-27F8-9A64-B50C-B67866116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7463" y="33366075"/>
            <a:ext cx="5670550" cy="1917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C46008-A195-427F-9221-127DDD1CCC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2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F651E7-8871-4542-ABEE-450104FD812B}"/>
              </a:ext>
            </a:extLst>
          </p:cNvPr>
          <p:cNvSpPr txBox="1"/>
          <p:nvPr/>
        </p:nvSpPr>
        <p:spPr>
          <a:xfrm>
            <a:off x="903790" y="4608652"/>
            <a:ext cx="2325161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1000" b="1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Titolo: 60-100 punti</a:t>
            </a:r>
          </a:p>
          <a:p>
            <a:pPr algn="just"/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t-IT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793F4F-0862-42AF-8CEB-6872B45AB5C2}"/>
              </a:ext>
            </a:extLst>
          </p:cNvPr>
          <p:cNvSpPr txBox="1"/>
          <p:nvPr/>
        </p:nvSpPr>
        <p:spPr>
          <a:xfrm>
            <a:off x="903790" y="9982200"/>
            <a:ext cx="229722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0" i="1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Autori: 30-40 punti</a:t>
            </a:r>
          </a:p>
          <a:p>
            <a:pPr algn="just"/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Nunc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8F4942-99AE-46BD-B369-A7346F28864F}"/>
              </a:ext>
            </a:extLst>
          </p:cNvPr>
          <p:cNvSpPr txBox="1"/>
          <p:nvPr/>
        </p:nvSpPr>
        <p:spPr>
          <a:xfrm>
            <a:off x="903790" y="16123801"/>
            <a:ext cx="11110410" cy="1745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806F3CE-733A-4507-92C7-3D4D9E04823F}"/>
              </a:ext>
            </a:extLst>
          </p:cNvPr>
          <p:cNvSpPr txBox="1"/>
          <p:nvPr/>
        </p:nvSpPr>
        <p:spPr>
          <a:xfrm>
            <a:off x="12765590" y="16123801"/>
            <a:ext cx="11110410" cy="1745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4AB1F2E-F0FB-4C1A-B699-713DF64A955E}"/>
              </a:ext>
            </a:extLst>
          </p:cNvPr>
          <p:cNvSpPr txBox="1"/>
          <p:nvPr/>
        </p:nvSpPr>
        <p:spPr>
          <a:xfrm>
            <a:off x="954590" y="13385800"/>
            <a:ext cx="229722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Affiliazioni: 20-40 punti</a:t>
            </a:r>
          </a:p>
          <a:p>
            <a:pPr algn="just"/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purus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Nunc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3AAD776-9E16-4926-94BB-8471B460F310}"/>
              </a:ext>
            </a:extLst>
          </p:cNvPr>
          <p:cNvSpPr txBox="1"/>
          <p:nvPr/>
        </p:nvSpPr>
        <p:spPr>
          <a:xfrm>
            <a:off x="903790" y="33472344"/>
            <a:ext cx="229722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Reference bibliografiche 14-16 ‘unti</a:t>
            </a:r>
          </a:p>
          <a:p>
            <a:pPr algn="just"/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30D4587-2BA3-4335-C8C3-F30B514858C7}"/>
              </a:ext>
            </a:extLst>
          </p:cNvPr>
          <p:cNvSpPr txBox="1"/>
          <p:nvPr/>
        </p:nvSpPr>
        <p:spPr>
          <a:xfrm>
            <a:off x="22330069" y="507141"/>
            <a:ext cx="1441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P 00</a:t>
            </a:r>
          </a:p>
        </p:txBody>
      </p:sp>
    </p:spTree>
    <p:extLst>
      <p:ext uri="{BB962C8B-B14F-4D97-AF65-F5344CB8AC3E}">
        <p14:creationId xmlns:p14="http://schemas.microsoft.com/office/powerpoint/2010/main" val="779934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1431</Words>
  <Application>Microsoft Office PowerPoint</Application>
  <PresentationFormat>Personalizzato</PresentationFormat>
  <Paragraphs>30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Calibri Light</vt:lpstr>
      <vt:lpstr>Tema di Office</vt:lpstr>
      <vt:lpstr>Personalizza struttura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Stefano Marnati</dc:creator>
  <cp:lastModifiedBy>Stefano Marnati</cp:lastModifiedBy>
  <cp:revision>15</cp:revision>
  <dcterms:created xsi:type="dcterms:W3CDTF">2021-10-22T10:51:44Z</dcterms:created>
  <dcterms:modified xsi:type="dcterms:W3CDTF">2025-03-05T15:41:24Z</dcterms:modified>
</cp:coreProperties>
</file>